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07" r:id="rId3"/>
    <p:sldId id="287" r:id="rId4"/>
    <p:sldId id="328" r:id="rId5"/>
    <p:sldId id="329" r:id="rId6"/>
    <p:sldId id="305" r:id="rId7"/>
    <p:sldId id="339" r:id="rId8"/>
    <p:sldId id="306" r:id="rId9"/>
    <p:sldId id="330" r:id="rId10"/>
    <p:sldId id="421" r:id="rId11"/>
    <p:sldId id="422" r:id="rId12"/>
    <p:sldId id="312" r:id="rId13"/>
    <p:sldId id="411" r:id="rId14"/>
    <p:sldId id="412" r:id="rId15"/>
    <p:sldId id="425" r:id="rId16"/>
    <p:sldId id="414" r:id="rId17"/>
    <p:sldId id="416" r:id="rId1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6" autoAdjust="0"/>
    <p:restoredTop sz="94437" autoAdjust="0"/>
  </p:normalViewPr>
  <p:slideViewPr>
    <p:cSldViewPr snapToGrid="0">
      <p:cViewPr varScale="1">
        <p:scale>
          <a:sx n="118" d="100"/>
          <a:sy n="118" d="100"/>
        </p:scale>
        <p:origin x="232" y="2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FB93C9-CDA3-47FE-9094-800E150CF53E}" type="datetimeFigureOut">
              <a:rPr lang="en-US" smtClean="0"/>
              <a:t>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0D62469-E032-4023-86BA-3AB0506F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0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20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5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2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7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92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7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6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2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C601D-63F5-4471-80C0-226E0DB84029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E2117-F468-44CB-8D44-8008351B6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9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to Python Programming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40" y="24154"/>
            <a:ext cx="3312160" cy="111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5730165"/>
            <a:ext cx="1107515" cy="11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6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49" y="0"/>
            <a:ext cx="111099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 Float Number has a finite number of binary digits/bits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(64 bits if you are using a 64-bit computer)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0" y="1499100"/>
            <a:ext cx="10866120" cy="453594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float number is a sequence of binary digits (bits)  01010101010101…..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float('1000')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a string (real number) to a float number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print(float('1000') 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the real number represented by the float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~ 2^64 unique float numbers.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details can be found in IEEE 754 Floating-Point Standard</a:t>
            </a:r>
          </a:p>
        </p:txBody>
      </p:sp>
    </p:spTree>
    <p:extLst>
      <p:ext uri="{BB962C8B-B14F-4D97-AF65-F5344CB8AC3E}">
        <p14:creationId xmlns:p14="http://schemas.microsoft.com/office/powerpoint/2010/main" val="92288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49" y="0"/>
            <a:ext cx="1110996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Many Integer Types in Python 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0" y="1499100"/>
            <a:ext cx="10866120" cy="412663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integer in Python.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 number can represent any integer as long as it can be stored in computer memory.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in Python doc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int64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another integer type in Python (Package Numpy)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int64 number has 64 binary digits (bits).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int64 numbers can only represent a subset of integers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60519" y="2817517"/>
            <a:ext cx="7201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https://docs.python.org/3.6/c-api/long.html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"All integers are implemented as “long” integer objects of arbitrary size."</a:t>
            </a:r>
          </a:p>
        </p:txBody>
      </p:sp>
    </p:spTree>
    <p:extLst>
      <p:ext uri="{BB962C8B-B14F-4D97-AF65-F5344CB8AC3E}">
        <p14:creationId xmlns:p14="http://schemas.microsoft.com/office/powerpoint/2010/main" val="80792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17" y="765723"/>
            <a:ext cx="10472543" cy="589370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435100" y="2392197"/>
            <a:ext cx="4405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Editor Window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multiple lines of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9511" y="5186197"/>
            <a:ext cx="51955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 Window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 with Python Interpreter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1997" y="205958"/>
            <a:ext cx="9579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Spyder IDE (Scientific Python Development Environment) with Python 3.6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" y="0"/>
            <a:ext cx="1107515" cy="11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0"/>
            <a:ext cx="11373394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input function: asking the user for input from the console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18309" y="1220263"/>
            <a:ext cx="11103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function input() to get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user via the keyboard.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4035" y="2016535"/>
            <a:ext cx="5799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provides a built-in function called input that gets input from the keyboard.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10662"/>
          <a:stretch/>
        </p:blipFill>
        <p:spPr>
          <a:xfrm>
            <a:off x="481104" y="1867826"/>
            <a:ext cx="4961754" cy="1030313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12" y="4012819"/>
            <a:ext cx="4938188" cy="1810669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1" name="Rounded Rectangle 10"/>
          <p:cNvSpPr/>
          <p:nvPr/>
        </p:nvSpPr>
        <p:spPr>
          <a:xfrm>
            <a:off x="325629" y="3139771"/>
            <a:ext cx="5266554" cy="5578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now waits for the user to input something</a:t>
            </a:r>
          </a:p>
        </p:txBody>
      </p:sp>
      <p:cxnSp>
        <p:nvCxnSpPr>
          <p:cNvPr id="13" name="Straight Arrow Connector 12"/>
          <p:cNvCxnSpPr>
            <a:stCxn id="8" idx="2"/>
            <a:endCxn id="11" idx="0"/>
          </p:cNvCxnSpPr>
          <p:nvPr/>
        </p:nvCxnSpPr>
        <p:spPr>
          <a:xfrm flipH="1">
            <a:off x="2958906" y="2898139"/>
            <a:ext cx="3075" cy="241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  <a:endCxn id="10" idx="0"/>
          </p:cNvCxnSpPr>
          <p:nvPr/>
        </p:nvCxnSpPr>
        <p:spPr>
          <a:xfrm>
            <a:off x="2958906" y="3697659"/>
            <a:ext cx="0" cy="315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4262" y="5681244"/>
            <a:ext cx="1109568" cy="110956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1104" y="6062545"/>
            <a:ext cx="4961754" cy="36437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always a string from input</a:t>
            </a:r>
          </a:p>
        </p:txBody>
      </p:sp>
      <p:cxnSp>
        <p:nvCxnSpPr>
          <p:cNvPr id="18" name="Straight Arrow Connector 17"/>
          <p:cNvCxnSpPr>
            <a:stCxn id="10" idx="2"/>
            <a:endCxn id="17" idx="0"/>
          </p:cNvCxnSpPr>
          <p:nvPr/>
        </p:nvCxnSpPr>
        <p:spPr>
          <a:xfrm>
            <a:off x="2958906" y="5823488"/>
            <a:ext cx="3075" cy="239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92183" y="4141438"/>
            <a:ext cx="57999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inputs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presses Enter on the keyboard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user input will be converted to a string.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x 'becomes' a string 'apple'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644035" y="3105046"/>
            <a:ext cx="5909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this function is used/called, the program stops and waits for the user (e.g. your teacher) to type something.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707011" y="5933196"/>
            <a:ext cx="5240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returned from the function input is a string.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user inputs a number 123,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string "123"</a:t>
            </a:r>
          </a:p>
        </p:txBody>
      </p:sp>
    </p:spTree>
    <p:extLst>
      <p:ext uri="{BB962C8B-B14F-4D97-AF65-F5344CB8AC3E}">
        <p14:creationId xmlns:p14="http://schemas.microsoft.com/office/powerpoint/2010/main" val="308970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7" grpId="0" animBg="1"/>
      <p:bldP spid="26" grpId="0"/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34" y="1630121"/>
            <a:ext cx="8935091" cy="5227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85" y="6047"/>
            <a:ext cx="3310415" cy="1115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5" y="1"/>
            <a:ext cx="10515600" cy="9144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Two Programming Modes: script and interactive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" y="5656992"/>
            <a:ext cx="1109568" cy="11095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9657" y="883975"/>
            <a:ext cx="118581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 mode (in Spyder)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Python runs the whole program from top to bottom in the 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</p:txBody>
      </p:sp>
      <p:sp>
        <p:nvSpPr>
          <p:cNvPr id="6" name="Oval 5"/>
          <p:cNvSpPr/>
          <p:nvPr/>
        </p:nvSpPr>
        <p:spPr>
          <a:xfrm>
            <a:off x="2819400" y="1676863"/>
            <a:ext cx="198120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9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753" y="1032708"/>
            <a:ext cx="12144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 mode (in command window/terminal)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run the Python program in the 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85" y="6047"/>
            <a:ext cx="3310415" cy="1115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31" y="1524853"/>
            <a:ext cx="6188424" cy="5168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33" y="3602366"/>
            <a:ext cx="5073927" cy="614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7408" y="2337209"/>
            <a:ext cx="44775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program is in the file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Lecture_two_basic_modes.py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415" y="1"/>
            <a:ext cx="10515600" cy="9144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Two Programming Modes: script and interactive</a:t>
            </a:r>
          </a:p>
        </p:txBody>
      </p:sp>
    </p:spTree>
    <p:extLst>
      <p:ext uri="{BB962C8B-B14F-4D97-AF65-F5344CB8AC3E}">
        <p14:creationId xmlns:p14="http://schemas.microsoft.com/office/powerpoint/2010/main" val="346681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11" y="1211421"/>
            <a:ext cx="9522789" cy="55916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1884" y="749756"/>
            <a:ext cx="8539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run a small section of Python code at a time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85" y="6047"/>
            <a:ext cx="3310415" cy="111566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611086" y="1407507"/>
            <a:ext cx="223157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415" y="1"/>
            <a:ext cx="10515600" cy="9144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Two Programming Modes: script and interactive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40" y="4887528"/>
            <a:ext cx="1243692" cy="1012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199" y="4887528"/>
            <a:ext cx="2097206" cy="993734"/>
          </a:xfrm>
          <a:prstGeom prst="rect">
            <a:avLst/>
          </a:prstGeom>
        </p:spPr>
      </p:pic>
      <p:sp>
        <p:nvSpPr>
          <p:cNvPr id="10" name="Cross 9"/>
          <p:cNvSpPr/>
          <p:nvPr/>
        </p:nvSpPr>
        <p:spPr>
          <a:xfrm>
            <a:off x="2373543" y="5157183"/>
            <a:ext cx="452395" cy="45442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1644" y="4713779"/>
            <a:ext cx="4733109" cy="118577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262971" y="2743637"/>
            <a:ext cx="91315" cy="23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53886" y="2353941"/>
            <a:ext cx="3674404" cy="4001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mouse cursor in this section</a:t>
            </a:r>
          </a:p>
        </p:txBody>
      </p:sp>
    </p:spTree>
    <p:extLst>
      <p:ext uri="{BB962C8B-B14F-4D97-AF65-F5344CB8AC3E}">
        <p14:creationId xmlns:p14="http://schemas.microsoft.com/office/powerpoint/2010/main" val="3556273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3754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Exercise (5-10 min)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645" y="773123"/>
            <a:ext cx="118413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a Python program in Spyder to ask the user to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information: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favorite color,  favorite food, favorite programming language, favorite number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any other information you want to ask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the information of the user (using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function)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need some variables to "store" the input information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program in interactive mode and script mode</a:t>
            </a:r>
          </a:p>
        </p:txBody>
      </p:sp>
      <p:pic>
        <p:nvPicPr>
          <p:cNvPr id="2050" name="Picture 2" descr="01 - excited programmer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25" y="4849793"/>
            <a:ext cx="2466018" cy="190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97245" y="4343331"/>
            <a:ext cx="2486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programmer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081287" y="5440104"/>
            <a:ext cx="1331088" cy="71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Python Code</a:t>
            </a:r>
          </a:p>
        </p:txBody>
      </p:sp>
      <p:cxnSp>
        <p:nvCxnSpPr>
          <p:cNvPr id="6" name="Straight Arrow Connector 5"/>
          <p:cNvCxnSpPr>
            <a:stCxn id="2050" idx="3"/>
            <a:endCxn id="4" idx="1"/>
          </p:cNvCxnSpPr>
          <p:nvPr/>
        </p:nvCxnSpPr>
        <p:spPr>
          <a:xfrm flipV="1">
            <a:off x="4473543" y="5798919"/>
            <a:ext cx="607744" cy="28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369" y="3553640"/>
            <a:ext cx="3504431" cy="3200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3120" y="318430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should look like this …</a:t>
            </a:r>
          </a:p>
        </p:txBody>
      </p:sp>
    </p:spTree>
    <p:extLst>
      <p:ext uri="{BB962C8B-B14F-4D97-AF65-F5344CB8AC3E}">
        <p14:creationId xmlns:p14="http://schemas.microsoft.com/office/powerpoint/2010/main" val="4664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2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Summary on Basic Data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80" y="1141340"/>
            <a:ext cx="10515600" cy="55033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(integer)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Python integer can represent any integer number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as long as it can be stored in computer memory</a:t>
            </a: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 float number is a sequence of binary digits (bits)  01010101010101…..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float numbers can only represent a subset of real numbers.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a number is too large in magnitude, it will be represented by +inf or -inf</a:t>
            </a: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 (True/False)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used in logical operations</a:t>
            </a: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 string is a sequence of characters:  "this is a string", or 'this is a string'</a:t>
            </a: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 list is a sequence of objects:   [1, 2, 3, 10.01, 'a', 'b', 'c']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40" y="24154"/>
            <a:ext cx="3312160" cy="11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5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41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Boolean Expression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8134" y="1719049"/>
            <a:ext cx="628698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3" name="Rectangle 2"/>
          <p:cNvSpPr/>
          <p:nvPr/>
        </p:nvSpPr>
        <p:spPr>
          <a:xfrm>
            <a:off x="506833" y="1268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29252" y="1637769"/>
            <a:ext cx="46362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&lt; b :  a is less than b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&lt;=b: a is less than or equal to b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&gt; b : a is greater than b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&gt;=b: a is greater than or equal to b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400" y="174767"/>
            <a:ext cx="2402986" cy="64350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6833" y="5290849"/>
            <a:ext cx="46778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reads like English a bit: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&amp;&amp; =&gt;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=&gt;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11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415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String in Python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40" y="24154"/>
            <a:ext cx="3312160" cy="11187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422" y="1349717"/>
            <a:ext cx="6058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string is a sequence of characters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777" y="2400300"/>
            <a:ext cx="8644445" cy="110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9571" y="3863285"/>
            <a:ext cx="4980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single quotes '    ' or double quotes "   "</a:t>
            </a:r>
          </a:p>
        </p:txBody>
      </p:sp>
    </p:spTree>
    <p:extLst>
      <p:ext uri="{BB962C8B-B14F-4D97-AF65-F5344CB8AC3E}">
        <p14:creationId xmlns:p14="http://schemas.microsoft.com/office/powerpoint/2010/main" val="44263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41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String in Python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93422" y="1349717"/>
            <a:ext cx="7645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a character in a string using index (starting from 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0358" b="64124"/>
          <a:stretch/>
        </p:blipFill>
        <p:spPr>
          <a:xfrm>
            <a:off x="919881" y="2868342"/>
            <a:ext cx="2447266" cy="2781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37678" r="5996"/>
          <a:stretch/>
        </p:blipFill>
        <p:spPr>
          <a:xfrm>
            <a:off x="4796040" y="2276232"/>
            <a:ext cx="7044861" cy="43866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9881" y="2276232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string: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39772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415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List in Python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40" y="24154"/>
            <a:ext cx="3312160" cy="11187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422" y="1349717"/>
            <a:ext cx="9294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is a sequence of objects (e.g. integers, or float numbers) in Python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1196" y="2514600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of integers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65" y="2976265"/>
            <a:ext cx="656267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59" y="2082579"/>
            <a:ext cx="7110200" cy="427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Define a list and Measure the length of a list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56375" y="1881044"/>
            <a:ext cx="236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define a list using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brackets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4799" y="3832138"/>
            <a:ext cx="3621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 function </a:t>
            </a:r>
            <a:r>
              <a:rPr lang="en-US" sz="24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len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 measure </a:t>
            </a:r>
          </a:p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length of a list:  </a:t>
            </a:r>
          </a:p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number of elements</a:t>
            </a:r>
          </a:p>
        </p:txBody>
      </p:sp>
      <p:sp>
        <p:nvSpPr>
          <p:cNvPr id="25" name="Oval 24"/>
          <p:cNvSpPr/>
          <p:nvPr/>
        </p:nvSpPr>
        <p:spPr>
          <a:xfrm>
            <a:off x="6006662" y="2012729"/>
            <a:ext cx="224790" cy="528258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156331" y="2012094"/>
            <a:ext cx="224790" cy="528258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59" y="4045174"/>
            <a:ext cx="2286198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4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41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List in Python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93422" y="1349717"/>
            <a:ext cx="7319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an element in a list using index (starting from 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219" b="63935"/>
          <a:stretch/>
        </p:blipFill>
        <p:spPr>
          <a:xfrm>
            <a:off x="693422" y="2898800"/>
            <a:ext cx="2826742" cy="2719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7717"/>
          <a:stretch/>
        </p:blipFill>
        <p:spPr>
          <a:xfrm>
            <a:off x="4506725" y="2161902"/>
            <a:ext cx="7685275" cy="46960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3422" y="2213615"/>
            <a:ext cx="1909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list: [1, 2, 3]</a:t>
            </a:r>
          </a:p>
        </p:txBody>
      </p:sp>
    </p:spTree>
    <p:extLst>
      <p:ext uri="{BB962C8B-B14F-4D97-AF65-F5344CB8AC3E}">
        <p14:creationId xmlns:p14="http://schemas.microsoft.com/office/powerpoint/2010/main" val="388958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41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List in Python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88647" y="1006817"/>
            <a:ext cx="7270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is a sequence of objects.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in a list can be any objects in Python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0903"/>
          <a:stretch/>
        </p:blipFill>
        <p:spPr>
          <a:xfrm>
            <a:off x="838200" y="2155080"/>
            <a:ext cx="4531670" cy="3304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50751"/>
          <a:stretch/>
        </p:blipFill>
        <p:spPr>
          <a:xfrm>
            <a:off x="6096000" y="2155080"/>
            <a:ext cx="4531670" cy="331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6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3406</TotalTime>
  <Words>868</Words>
  <Application>Microsoft Macintosh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Tahoma</vt:lpstr>
      <vt:lpstr>Times New Roman</vt:lpstr>
      <vt:lpstr>Office Theme</vt:lpstr>
      <vt:lpstr>Introduction to Python Programming </vt:lpstr>
      <vt:lpstr>Summary on Basic Data Types</vt:lpstr>
      <vt:lpstr>Boolean Expression</vt:lpstr>
      <vt:lpstr>String in Python</vt:lpstr>
      <vt:lpstr>String in Python</vt:lpstr>
      <vt:lpstr>List in Python</vt:lpstr>
      <vt:lpstr>Define a list and Measure the length of a list</vt:lpstr>
      <vt:lpstr>List in Python</vt:lpstr>
      <vt:lpstr>List in Python</vt:lpstr>
      <vt:lpstr>a Float Number has a finite number of binary digits/bits  (64 bits if you are using a 64-bit computer) </vt:lpstr>
      <vt:lpstr>Many Integer Types in Python ….</vt:lpstr>
      <vt:lpstr>PowerPoint Presentation</vt:lpstr>
      <vt:lpstr>the input function: asking the user for input from the console</vt:lpstr>
      <vt:lpstr>Two Programming Modes: script and interactive</vt:lpstr>
      <vt:lpstr>Two Programming Modes: script and interactive</vt:lpstr>
      <vt:lpstr>Two Programming Modes: script and interactive</vt:lpstr>
      <vt:lpstr>Programming Exercise (5-10 min)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liangbright</dc:creator>
  <cp:lastModifiedBy>nELSON Dellis</cp:lastModifiedBy>
  <cp:revision>509</cp:revision>
  <cp:lastPrinted>2018-08-31T15:01:01Z</cp:lastPrinted>
  <dcterms:created xsi:type="dcterms:W3CDTF">2018-06-09T18:26:19Z</dcterms:created>
  <dcterms:modified xsi:type="dcterms:W3CDTF">2019-02-01T15:43:39Z</dcterms:modified>
</cp:coreProperties>
</file>